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</p:sldIdLst>
  <p:sldSz cy="10287000" cx="18288000"/>
  <p:notesSz cx="6858000" cy="9144000"/>
  <p:embeddedFontLst>
    <p:embeddedFont>
      <p:font typeface="Alata"/>
      <p:regular r:id="rId7"/>
    </p:embeddedFont>
    <p:embeddedFont>
      <p:font typeface="Blinker"/>
      <p:regular r:id="rId8"/>
      <p:bold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Blink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Alata-regular.fntdata"/><Relationship Id="rId8" Type="http://schemas.openxmlformats.org/officeDocument/2006/relationships/font" Target="fonts/Blinker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25" name="Google Shape;125;p1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31" name="Google Shape;131;p1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2" name="Google Shape;132;p1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3" name="Google Shape;13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9" name="Google Shape;139;p1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0" name="Google Shape;140;p1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1" name="Google Shape;141;p1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2" name="Google Shape;14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3" name="Google Shape;153;p1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4" name="Google Shape;15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9" name="Google Shape;159;p1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1" name="Google Shape;16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5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9082" l="15081" r="0" t="0"/>
          <a:stretch/>
        </p:blipFill>
        <p:spPr>
          <a:xfrm>
            <a:off x="0" y="-83325"/>
            <a:ext cx="18288000" cy="10287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3"/>
          <p:cNvGrpSpPr/>
          <p:nvPr/>
        </p:nvGrpSpPr>
        <p:grpSpPr>
          <a:xfrm>
            <a:off x="350251" y="3132319"/>
            <a:ext cx="3952573" cy="4883235"/>
            <a:chOff x="0" y="-47625"/>
            <a:chExt cx="1041000" cy="1286111"/>
          </a:xfrm>
        </p:grpSpPr>
        <p:sp>
          <p:nvSpPr>
            <p:cNvPr id="16" name="Google Shape;16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" name="Google Shape;17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8;p3"/>
          <p:cNvSpPr/>
          <p:nvPr/>
        </p:nvSpPr>
        <p:spPr>
          <a:xfrm>
            <a:off x="1537117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7" y="0"/>
                </a:lnTo>
                <a:lnTo>
                  <a:pt x="1551187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" name="Google Shape;19;p3"/>
          <p:cNvGrpSpPr/>
          <p:nvPr/>
        </p:nvGrpSpPr>
        <p:grpSpPr>
          <a:xfrm>
            <a:off x="4896291" y="3132319"/>
            <a:ext cx="3952573" cy="4883235"/>
            <a:chOff x="0" y="-47625"/>
            <a:chExt cx="1041000" cy="1286111"/>
          </a:xfrm>
        </p:grpSpPr>
        <p:sp>
          <p:nvSpPr>
            <p:cNvPr id="20" name="Google Shape;20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1" name="Google Shape;21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22;p3"/>
          <p:cNvSpPr/>
          <p:nvPr/>
        </p:nvSpPr>
        <p:spPr>
          <a:xfrm>
            <a:off x="6083157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7" y="0"/>
                </a:lnTo>
                <a:lnTo>
                  <a:pt x="1551187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" name="Google Shape;23;p3"/>
          <p:cNvGrpSpPr/>
          <p:nvPr/>
        </p:nvGrpSpPr>
        <p:grpSpPr>
          <a:xfrm>
            <a:off x="9439275" y="3132319"/>
            <a:ext cx="3952573" cy="4883235"/>
            <a:chOff x="0" y="-47625"/>
            <a:chExt cx="1041000" cy="1286111"/>
          </a:xfrm>
        </p:grpSpPr>
        <p:sp>
          <p:nvSpPr>
            <p:cNvPr id="24" name="Google Shape;24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" name="Google Shape;25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;p3"/>
          <p:cNvSpPr/>
          <p:nvPr/>
        </p:nvSpPr>
        <p:spPr>
          <a:xfrm>
            <a:off x="10626140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8" y="0"/>
                </a:lnTo>
                <a:lnTo>
                  <a:pt x="1551188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" name="Google Shape;27;p3"/>
          <p:cNvGrpSpPr/>
          <p:nvPr/>
        </p:nvGrpSpPr>
        <p:grpSpPr>
          <a:xfrm>
            <a:off x="13985315" y="3132319"/>
            <a:ext cx="3952573" cy="4883235"/>
            <a:chOff x="0" y="-47625"/>
            <a:chExt cx="1041000" cy="1286111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9" name="Google Shape;29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/>
          <p:nvPr/>
        </p:nvSpPr>
        <p:spPr>
          <a:xfrm>
            <a:off x="15172180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8" y="0"/>
                </a:lnTo>
                <a:lnTo>
                  <a:pt x="1551188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5463900" y="1156000"/>
            <a:ext cx="7360200" cy="142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725175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714375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3" type="subTitle"/>
          </p:nvPr>
        </p:nvSpPr>
        <p:spPr>
          <a:xfrm>
            <a:off x="5236650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4" type="body"/>
          </p:nvPr>
        </p:nvSpPr>
        <p:spPr>
          <a:xfrm>
            <a:off x="5225850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5" type="subTitle"/>
          </p:nvPr>
        </p:nvSpPr>
        <p:spPr>
          <a:xfrm>
            <a:off x="9782700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6" type="body"/>
          </p:nvPr>
        </p:nvSpPr>
        <p:spPr>
          <a:xfrm>
            <a:off x="9771900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7" type="subTitle"/>
          </p:nvPr>
        </p:nvSpPr>
        <p:spPr>
          <a:xfrm>
            <a:off x="14325675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idx="8" type="body"/>
          </p:nvPr>
        </p:nvSpPr>
        <p:spPr>
          <a:xfrm>
            <a:off x="14314875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4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4"/>
          <p:cNvPicPr preferRelativeResize="0"/>
          <p:nvPr/>
        </p:nvPicPr>
        <p:blipFill rotWithShape="1">
          <a:blip r:embed="rId2">
            <a:alphaModFix/>
          </a:blip>
          <a:srcRect b="0" l="6585" r="0" t="4861"/>
          <a:stretch/>
        </p:blipFill>
        <p:spPr>
          <a:xfrm>
            <a:off x="0" y="-1135375"/>
            <a:ext cx="18288000" cy="9786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4"/>
          <p:cNvCxnSpPr/>
          <p:nvPr/>
        </p:nvCxnSpPr>
        <p:spPr>
          <a:xfrm>
            <a:off x="0" y="865066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4"/>
          <p:cNvSpPr txBox="1"/>
          <p:nvPr>
            <p:ph type="title"/>
          </p:nvPr>
        </p:nvSpPr>
        <p:spPr>
          <a:xfrm>
            <a:off x="4840425" y="9035750"/>
            <a:ext cx="130104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3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>
            <p:ph idx="2" type="pic"/>
          </p:nvPr>
        </p:nvSpPr>
        <p:spPr>
          <a:xfrm>
            <a:off x="1537000" y="1588950"/>
            <a:ext cx="6891600" cy="7143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6" name="Google Shape;46;p5"/>
          <p:cNvGrpSpPr/>
          <p:nvPr/>
        </p:nvGrpSpPr>
        <p:grpSpPr>
          <a:xfrm>
            <a:off x="0" y="-180827"/>
            <a:ext cx="18288114" cy="1209692"/>
            <a:chOff x="0" y="-47625"/>
            <a:chExt cx="4816591" cy="318600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4816591" cy="270933"/>
            </a:xfrm>
            <a:custGeom>
              <a:rect b="b" l="l" r="r" t="t"/>
              <a:pathLst>
                <a:path extrusionOk="0" h="270933" w="4816591">
                  <a:moveTo>
                    <a:pt x="0" y="0"/>
                  </a:moveTo>
                  <a:lnTo>
                    <a:pt x="4816591" y="0"/>
                  </a:lnTo>
                  <a:lnTo>
                    <a:pt x="4816591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48" name="Google Shape;48;p5"/>
            <p:cNvSpPr txBox="1"/>
            <p:nvPr/>
          </p:nvSpPr>
          <p:spPr>
            <a:xfrm>
              <a:off x="0" y="-47625"/>
              <a:ext cx="48165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" name="Google Shape;49;p5"/>
          <p:cNvGrpSpPr/>
          <p:nvPr/>
        </p:nvGrpSpPr>
        <p:grpSpPr>
          <a:xfrm>
            <a:off x="0" y="9091760"/>
            <a:ext cx="18288114" cy="1209692"/>
            <a:chOff x="0" y="-47625"/>
            <a:chExt cx="4816591" cy="318600"/>
          </a:xfrm>
        </p:grpSpPr>
        <p:sp>
          <p:nvSpPr>
            <p:cNvPr id="50" name="Google Shape;50;p5"/>
            <p:cNvSpPr/>
            <p:nvPr/>
          </p:nvSpPr>
          <p:spPr>
            <a:xfrm>
              <a:off x="0" y="0"/>
              <a:ext cx="4816591" cy="270933"/>
            </a:xfrm>
            <a:custGeom>
              <a:rect b="b" l="l" r="r" t="t"/>
              <a:pathLst>
                <a:path extrusionOk="0" h="270933" w="4816591">
                  <a:moveTo>
                    <a:pt x="0" y="0"/>
                  </a:moveTo>
                  <a:lnTo>
                    <a:pt x="4816591" y="0"/>
                  </a:lnTo>
                  <a:lnTo>
                    <a:pt x="4816591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51" name="Google Shape;51;p5"/>
            <p:cNvSpPr txBox="1"/>
            <p:nvPr/>
          </p:nvSpPr>
          <p:spPr>
            <a:xfrm>
              <a:off x="0" y="-47625"/>
              <a:ext cx="48165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" name="Google Shape;52;p5"/>
          <p:cNvCxnSpPr/>
          <p:nvPr/>
        </p:nvCxnSpPr>
        <p:spPr>
          <a:xfrm rot="10800000">
            <a:off x="-43205" y="1000050"/>
            <a:ext cx="18331200" cy="477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" name="Google Shape;53;p5"/>
          <p:cNvCxnSpPr/>
          <p:nvPr/>
        </p:nvCxnSpPr>
        <p:spPr>
          <a:xfrm rot="10800000">
            <a:off x="-43200" y="9247838"/>
            <a:ext cx="18331200" cy="57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5"/>
          <p:cNvSpPr txBox="1"/>
          <p:nvPr>
            <p:ph type="title"/>
          </p:nvPr>
        </p:nvSpPr>
        <p:spPr>
          <a:xfrm>
            <a:off x="9676525" y="2692975"/>
            <a:ext cx="6450900" cy="212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9676525" y="5485525"/>
            <a:ext cx="6494400" cy="25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857398"/>
            <a:ext cx="18288118" cy="7793517"/>
            <a:chOff x="0" y="-47625"/>
            <a:chExt cx="4816592" cy="2052600"/>
          </a:xfrm>
        </p:grpSpPr>
        <p:sp>
          <p:nvSpPr>
            <p:cNvPr id="58" name="Google Shape;58;p6"/>
            <p:cNvSpPr/>
            <p:nvPr/>
          </p:nvSpPr>
          <p:spPr>
            <a:xfrm>
              <a:off x="0" y="0"/>
              <a:ext cx="4816592" cy="2004923"/>
            </a:xfrm>
            <a:custGeom>
              <a:rect b="b" l="l" r="r" t="t"/>
              <a:pathLst>
                <a:path extrusionOk="0" h="200492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004923"/>
                  </a:lnTo>
                  <a:lnTo>
                    <a:pt x="0" y="2004923"/>
                  </a:lnTo>
                  <a:close/>
                </a:path>
              </a:pathLst>
            </a:custGeom>
            <a:solidFill>
              <a:srgbClr val="ADBA85"/>
            </a:solidFill>
            <a:ln>
              <a:noFill/>
            </a:ln>
          </p:spPr>
        </p:sp>
        <p:sp>
          <p:nvSpPr>
            <p:cNvPr id="59" name="Google Shape;59;p6"/>
            <p:cNvSpPr txBox="1"/>
            <p:nvPr/>
          </p:nvSpPr>
          <p:spPr>
            <a:xfrm>
              <a:off x="0" y="-47625"/>
              <a:ext cx="4816500" cy="205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" name="Google Shape;60;p6"/>
          <p:cNvSpPr/>
          <p:nvPr>
            <p:ph idx="2" type="pic"/>
          </p:nvPr>
        </p:nvSpPr>
        <p:spPr>
          <a:xfrm>
            <a:off x="670975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6"/>
          <p:cNvSpPr/>
          <p:nvPr>
            <p:ph idx="3" type="pic"/>
          </p:nvPr>
        </p:nvSpPr>
        <p:spPr>
          <a:xfrm>
            <a:off x="6451850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6"/>
          <p:cNvSpPr/>
          <p:nvPr>
            <p:ph idx="4" type="pic"/>
          </p:nvPr>
        </p:nvSpPr>
        <p:spPr>
          <a:xfrm>
            <a:off x="12232725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3" name="Google Shape;63;p6"/>
          <p:cNvCxnSpPr/>
          <p:nvPr/>
        </p:nvCxnSpPr>
        <p:spPr>
          <a:xfrm>
            <a:off x="0" y="865066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" name="Google Shape;64;p6"/>
          <p:cNvCxnSpPr/>
          <p:nvPr/>
        </p:nvCxnSpPr>
        <p:spPr>
          <a:xfrm>
            <a:off x="0" y="1038225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6"/>
          <p:cNvSpPr txBox="1"/>
          <p:nvPr>
            <p:ph type="title"/>
          </p:nvPr>
        </p:nvSpPr>
        <p:spPr>
          <a:xfrm>
            <a:off x="757675" y="9079050"/>
            <a:ext cx="8269500" cy="9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" type="body"/>
          </p:nvPr>
        </p:nvSpPr>
        <p:spPr>
          <a:xfrm>
            <a:off x="13313350" y="9109375"/>
            <a:ext cx="4329600" cy="9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algn="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algn="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algn="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algn="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algn="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7"/>
          <p:cNvPicPr preferRelativeResize="0"/>
          <p:nvPr/>
        </p:nvPicPr>
        <p:blipFill rotWithShape="1">
          <a:blip r:embed="rId2">
            <a:alphaModFix/>
          </a:blip>
          <a:srcRect b="0" l="0" r="11111" t="0"/>
          <a:stretch/>
        </p:blipFill>
        <p:spPr>
          <a:xfrm>
            <a:off x="9134475" y="-3050"/>
            <a:ext cx="9143925" cy="10287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7"/>
          <p:cNvGrpSpPr/>
          <p:nvPr/>
        </p:nvGrpSpPr>
        <p:grpSpPr>
          <a:xfrm>
            <a:off x="0" y="-185223"/>
            <a:ext cx="9143914" cy="3623116"/>
            <a:chOff x="0" y="-47625"/>
            <a:chExt cx="2351104" cy="931584"/>
          </a:xfrm>
        </p:grpSpPr>
        <p:sp>
          <p:nvSpPr>
            <p:cNvPr id="70" name="Google Shape;70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ADBA85"/>
            </a:solidFill>
            <a:ln>
              <a:noFill/>
            </a:ln>
          </p:spPr>
        </p:sp>
        <p:sp>
          <p:nvSpPr>
            <p:cNvPr id="71" name="Google Shape;71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" name="Google Shape;72;p7"/>
          <p:cNvGrpSpPr/>
          <p:nvPr/>
        </p:nvGrpSpPr>
        <p:grpSpPr>
          <a:xfrm>
            <a:off x="0" y="6690627"/>
            <a:ext cx="9143914" cy="3596339"/>
            <a:chOff x="0" y="-47625"/>
            <a:chExt cx="2351104" cy="924699"/>
          </a:xfrm>
        </p:grpSpPr>
        <p:sp>
          <p:nvSpPr>
            <p:cNvPr id="73" name="Google Shape;73;p7"/>
            <p:cNvSpPr/>
            <p:nvPr/>
          </p:nvSpPr>
          <p:spPr>
            <a:xfrm>
              <a:off x="0" y="0"/>
              <a:ext cx="2351104" cy="877074"/>
            </a:xfrm>
            <a:custGeom>
              <a:rect b="b" l="l" r="r" t="t"/>
              <a:pathLst>
                <a:path extrusionOk="0" h="877074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77074"/>
                  </a:lnTo>
                  <a:lnTo>
                    <a:pt x="0" y="877074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74" name="Google Shape;74;p7"/>
            <p:cNvSpPr txBox="1"/>
            <p:nvPr/>
          </p:nvSpPr>
          <p:spPr>
            <a:xfrm>
              <a:off x="0" y="-47625"/>
              <a:ext cx="23511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75;p7"/>
          <p:cNvGrpSpPr/>
          <p:nvPr/>
        </p:nvGrpSpPr>
        <p:grpSpPr>
          <a:xfrm>
            <a:off x="0" y="3252702"/>
            <a:ext cx="9143914" cy="3623116"/>
            <a:chOff x="0" y="-47625"/>
            <a:chExt cx="2351104" cy="931584"/>
          </a:xfrm>
        </p:grpSpPr>
        <p:sp>
          <p:nvSpPr>
            <p:cNvPr id="76" name="Google Shape;76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F4C76B"/>
            </a:solidFill>
            <a:ln>
              <a:noFill/>
            </a:ln>
          </p:spPr>
        </p:sp>
        <p:sp>
          <p:nvSpPr>
            <p:cNvPr id="77" name="Google Shape;77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78" name="Google Shape;78;p7"/>
          <p:cNvCxnSpPr/>
          <p:nvPr/>
        </p:nvCxnSpPr>
        <p:spPr>
          <a:xfrm>
            <a:off x="9134475" y="-71398"/>
            <a:ext cx="0" cy="104298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9" name="Google Shape;79;p7"/>
          <p:cNvGrpSpPr/>
          <p:nvPr/>
        </p:nvGrpSpPr>
        <p:grpSpPr>
          <a:xfrm>
            <a:off x="9144000" y="3239315"/>
            <a:ext cx="9143914" cy="3623116"/>
            <a:chOff x="0" y="-47625"/>
            <a:chExt cx="2351104" cy="931584"/>
          </a:xfrm>
        </p:grpSpPr>
        <p:sp>
          <p:nvSpPr>
            <p:cNvPr id="80" name="Google Shape;80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F5F0E2"/>
            </a:solidFill>
            <a:ln>
              <a:noFill/>
            </a:ln>
          </p:spPr>
        </p:sp>
        <p:sp>
          <p:nvSpPr>
            <p:cNvPr id="81" name="Google Shape;81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2" name="Google Shape;82;p7"/>
          <p:cNvCxnSpPr/>
          <p:nvPr/>
        </p:nvCxnSpPr>
        <p:spPr>
          <a:xfrm rot="10800000">
            <a:off x="21600" y="3437925"/>
            <a:ext cx="182664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7"/>
          <p:cNvCxnSpPr/>
          <p:nvPr/>
        </p:nvCxnSpPr>
        <p:spPr>
          <a:xfrm rot="10800000">
            <a:off x="-21600" y="6875850"/>
            <a:ext cx="183096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" name="Google Shape;84;p7"/>
          <p:cNvSpPr txBox="1"/>
          <p:nvPr>
            <p:ph type="title"/>
          </p:nvPr>
        </p:nvSpPr>
        <p:spPr>
          <a:xfrm>
            <a:off x="10369250" y="4035125"/>
            <a:ext cx="7187100" cy="22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85" name="Google Shape;85;p7"/>
          <p:cNvSpPr txBox="1"/>
          <p:nvPr>
            <p:ph idx="1" type="subTitle"/>
          </p:nvPr>
        </p:nvSpPr>
        <p:spPr>
          <a:xfrm>
            <a:off x="801050" y="614800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86" name="Google Shape;86;p7"/>
          <p:cNvSpPr txBox="1"/>
          <p:nvPr>
            <p:ph idx="2" type="body"/>
          </p:nvPr>
        </p:nvSpPr>
        <p:spPr>
          <a:xfrm>
            <a:off x="801050" y="1697175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3" type="subTitle"/>
          </p:nvPr>
        </p:nvSpPr>
        <p:spPr>
          <a:xfrm>
            <a:off x="801050" y="4258550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88" name="Google Shape;88;p7"/>
          <p:cNvSpPr txBox="1"/>
          <p:nvPr>
            <p:ph idx="4" type="body"/>
          </p:nvPr>
        </p:nvSpPr>
        <p:spPr>
          <a:xfrm>
            <a:off x="801050" y="5340925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5" type="subTitle"/>
          </p:nvPr>
        </p:nvSpPr>
        <p:spPr>
          <a:xfrm>
            <a:off x="801050" y="7696475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90" name="Google Shape;90;p7"/>
          <p:cNvSpPr txBox="1"/>
          <p:nvPr>
            <p:ph idx="6" type="body"/>
          </p:nvPr>
        </p:nvSpPr>
        <p:spPr>
          <a:xfrm>
            <a:off x="801050" y="8778850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>
  <p:cSld name="CUSTOM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2">
            <a:alphaModFix/>
          </a:blip>
          <a:srcRect b="0" l="0" r="0" t="39824"/>
          <a:stretch/>
        </p:blipFill>
        <p:spPr>
          <a:xfrm>
            <a:off x="0" y="0"/>
            <a:ext cx="18288000" cy="5781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8"/>
          <p:cNvGrpSpPr/>
          <p:nvPr/>
        </p:nvGrpSpPr>
        <p:grpSpPr>
          <a:xfrm>
            <a:off x="0" y="5613800"/>
            <a:ext cx="12324737" cy="4673187"/>
            <a:chOff x="0" y="-47625"/>
            <a:chExt cx="3246000" cy="1271235"/>
          </a:xfrm>
        </p:grpSpPr>
        <p:sp>
          <p:nvSpPr>
            <p:cNvPr id="94" name="Google Shape;94;p8"/>
            <p:cNvSpPr/>
            <p:nvPr/>
          </p:nvSpPr>
          <p:spPr>
            <a:xfrm>
              <a:off x="0" y="0"/>
              <a:ext cx="3245884" cy="1223610"/>
            </a:xfrm>
            <a:custGeom>
              <a:rect b="b" l="l" r="r" t="t"/>
              <a:pathLst>
                <a:path extrusionOk="0" h="1223610" w="3245884">
                  <a:moveTo>
                    <a:pt x="0" y="0"/>
                  </a:moveTo>
                  <a:lnTo>
                    <a:pt x="3245884" y="0"/>
                  </a:lnTo>
                  <a:lnTo>
                    <a:pt x="3245884" y="1223610"/>
                  </a:lnTo>
                  <a:lnTo>
                    <a:pt x="0" y="122361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</p:sp>
        <p:sp>
          <p:nvSpPr>
            <p:cNvPr id="95" name="Google Shape;95;p8"/>
            <p:cNvSpPr txBox="1"/>
            <p:nvPr/>
          </p:nvSpPr>
          <p:spPr>
            <a:xfrm>
              <a:off x="0" y="-47625"/>
              <a:ext cx="3246000" cy="127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6" name="Google Shape;96;p8"/>
          <p:cNvCxnSpPr/>
          <p:nvPr/>
        </p:nvCxnSpPr>
        <p:spPr>
          <a:xfrm>
            <a:off x="0" y="579461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" name="Google Shape;97;p8"/>
          <p:cNvCxnSpPr/>
          <p:nvPr/>
        </p:nvCxnSpPr>
        <p:spPr>
          <a:xfrm>
            <a:off x="12316970" y="5785092"/>
            <a:ext cx="0" cy="44652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8" name="Google Shape;98;p8"/>
          <p:cNvGrpSpPr/>
          <p:nvPr/>
        </p:nvGrpSpPr>
        <p:grpSpPr>
          <a:xfrm>
            <a:off x="12848090" y="9022192"/>
            <a:ext cx="882807" cy="825801"/>
            <a:chOff x="0" y="-47625"/>
            <a:chExt cx="506400" cy="473700"/>
          </a:xfrm>
        </p:grpSpPr>
        <p:sp>
          <p:nvSpPr>
            <p:cNvPr id="99" name="Google Shape;99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ADBA85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0" name="Google Shape;100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8"/>
          <p:cNvGrpSpPr/>
          <p:nvPr/>
        </p:nvGrpSpPr>
        <p:grpSpPr>
          <a:xfrm>
            <a:off x="12848090" y="7679546"/>
            <a:ext cx="882807" cy="825801"/>
            <a:chOff x="0" y="-47625"/>
            <a:chExt cx="506400" cy="473700"/>
          </a:xfrm>
        </p:grpSpPr>
        <p:sp>
          <p:nvSpPr>
            <p:cNvPr id="102" name="Google Shape;102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3" name="Google Shape;103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12848090" y="6317851"/>
            <a:ext cx="882807" cy="825801"/>
            <a:chOff x="0" y="-47625"/>
            <a:chExt cx="506400" cy="473700"/>
          </a:xfrm>
        </p:grpSpPr>
        <p:sp>
          <p:nvSpPr>
            <p:cNvPr id="105" name="Google Shape;105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BBCDD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6" name="Google Shape;106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8"/>
          <p:cNvSpPr txBox="1"/>
          <p:nvPr>
            <p:ph type="title"/>
          </p:nvPr>
        </p:nvSpPr>
        <p:spPr>
          <a:xfrm>
            <a:off x="714375" y="6481325"/>
            <a:ext cx="9664800" cy="336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5F0E2"/>
              </a:buClr>
              <a:buSzPts val="12500"/>
              <a:buNone/>
              <a:defRPr sz="12500">
                <a:solidFill>
                  <a:srgbClr val="F5F0E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08" name="Google Shape;108;p8"/>
          <p:cNvSpPr txBox="1"/>
          <p:nvPr>
            <p:ph idx="1" type="body"/>
          </p:nvPr>
        </p:nvSpPr>
        <p:spPr>
          <a:xfrm>
            <a:off x="14254275" y="6514300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  <p:sp>
        <p:nvSpPr>
          <p:cNvPr id="109" name="Google Shape;109;p8"/>
          <p:cNvSpPr txBox="1"/>
          <p:nvPr>
            <p:ph idx="2" type="body"/>
          </p:nvPr>
        </p:nvSpPr>
        <p:spPr>
          <a:xfrm>
            <a:off x="14254275" y="7948175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 rtl="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 rtl="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 rtl="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 rtl="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  <p:sp>
        <p:nvSpPr>
          <p:cNvPr id="110" name="Google Shape;110;p8"/>
          <p:cNvSpPr txBox="1"/>
          <p:nvPr>
            <p:ph idx="3" type="body"/>
          </p:nvPr>
        </p:nvSpPr>
        <p:spPr>
          <a:xfrm>
            <a:off x="14254275" y="9218650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 rtl="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 rtl="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 rtl="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 rtl="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13" name="Google Shape;113;p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4" name="Google Shape;11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19" name="Google Shape;119;p10"/>
          <p:cNvSpPr txBox="1"/>
          <p:nvPr>
            <p:ph idx="1" type="body"/>
          </p:nvPr>
        </p:nvSpPr>
        <p:spPr>
          <a:xfrm>
            <a:off x="457200" y="311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0E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lata"/>
              <a:buNone/>
              <a:defRPr i="0" sz="75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311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ata"/>
              <a:buChar char="•"/>
              <a:defRPr i="0" sz="32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indent="-37465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–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indent="-37465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indent="-3746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–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indent="-3746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»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indent="-3746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indent="-3746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indent="-3746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indent="-3746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0E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/>
        </p:nvSpPr>
        <p:spPr>
          <a:xfrm>
            <a:off x="2591500" y="-57225"/>
            <a:ext cx="15046200" cy="24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Opti-Route</a:t>
            </a:r>
            <a:endParaRPr sz="75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“The Smartest Route for the Way YOU Want to Drive” </a:t>
            </a:r>
            <a:endParaRPr sz="48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 txBox="1"/>
          <p:nvPr/>
        </p:nvSpPr>
        <p:spPr>
          <a:xfrm>
            <a:off x="1030580" y="2605667"/>
            <a:ext cx="2880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About the Project: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701105" y="6940399"/>
            <a:ext cx="387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Current Progress: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64000" y="3590875"/>
            <a:ext cx="7266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Opti-Route helps people pick the best route for their driving style. Whether </a:t>
            </a: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someone </a:t>
            </a: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wants the fastest way, the safest roads, or a more relaxed drive, OptiRoute adjusts the path to match what they prefer. It makes everyday driving easier, more personal, and less stressful.</a:t>
            </a:r>
            <a:endParaRPr sz="2100"/>
          </a:p>
        </p:txBody>
      </p:sp>
      <p:sp>
        <p:nvSpPr>
          <p:cNvPr id="184" name="Google Shape;184;p19"/>
          <p:cNvSpPr txBox="1"/>
          <p:nvPr/>
        </p:nvSpPr>
        <p:spPr>
          <a:xfrm>
            <a:off x="1006672" y="7475000"/>
            <a:ext cx="5506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Set up the project foundation: Chose and submitted my project topic (Exercise 6), added it to the Teams spreadsheet, and joined the KSU-IS GitHub organization.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Created and organized my repo: Made the Opti-Route GitHub repository, added a README, committed changes, and added the MIT license.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Early research &amp; inspiration: Found and reviewed a couple route-planning Python projects to guide my own approach.</a:t>
            </a:r>
            <a:endParaRPr sz="1800"/>
          </a:p>
        </p:txBody>
      </p:sp>
      <p:sp>
        <p:nvSpPr>
          <p:cNvPr id="185" name="Google Shape;185;p19"/>
          <p:cNvSpPr txBox="1"/>
          <p:nvPr/>
        </p:nvSpPr>
        <p:spPr>
          <a:xfrm>
            <a:off x="7000156" y="10968030"/>
            <a:ext cx="332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Elaborate on what you want to discuss. </a:t>
            </a:r>
            <a:endParaRPr/>
          </a:p>
        </p:txBody>
      </p:sp>
      <p:grpSp>
        <p:nvGrpSpPr>
          <p:cNvPr id="186" name="Google Shape;186;p19"/>
          <p:cNvGrpSpPr/>
          <p:nvPr/>
        </p:nvGrpSpPr>
        <p:grpSpPr>
          <a:xfrm>
            <a:off x="289524" y="2573442"/>
            <a:ext cx="461277" cy="517994"/>
            <a:chOff x="0" y="-47625"/>
            <a:chExt cx="264600" cy="297134"/>
          </a:xfrm>
        </p:grpSpPr>
        <p:sp>
          <p:nvSpPr>
            <p:cNvPr id="187" name="Google Shape;187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ADBA85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88" name="Google Shape;188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9" name="Google Shape;189;p19"/>
          <p:cNvGrpSpPr/>
          <p:nvPr/>
        </p:nvGrpSpPr>
        <p:grpSpPr>
          <a:xfrm>
            <a:off x="-39951" y="6908174"/>
            <a:ext cx="461277" cy="517994"/>
            <a:chOff x="0" y="-47625"/>
            <a:chExt cx="264600" cy="297134"/>
          </a:xfrm>
        </p:grpSpPr>
        <p:sp>
          <p:nvSpPr>
            <p:cNvPr id="190" name="Google Shape;190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1" name="Google Shape;191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2" name="Google Shape;192;p19"/>
          <p:cNvCxnSpPr/>
          <p:nvPr/>
        </p:nvCxnSpPr>
        <p:spPr>
          <a:xfrm>
            <a:off x="1880" y="2374854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3" name="Google Shape;193;p19" title="s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35979">
            <a:off x="8110188" y="2547448"/>
            <a:ext cx="5175525" cy="415529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9"/>
          <p:cNvSpPr txBox="1"/>
          <p:nvPr/>
        </p:nvSpPr>
        <p:spPr>
          <a:xfrm>
            <a:off x="7580955" y="7493849"/>
            <a:ext cx="387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Next Steps</a:t>
            </a: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:</a:t>
            </a:r>
            <a:endParaRPr sz="32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grpSp>
        <p:nvGrpSpPr>
          <p:cNvPr id="195" name="Google Shape;195;p19"/>
          <p:cNvGrpSpPr/>
          <p:nvPr/>
        </p:nvGrpSpPr>
        <p:grpSpPr>
          <a:xfrm>
            <a:off x="6839899" y="7461624"/>
            <a:ext cx="461277" cy="517994"/>
            <a:chOff x="0" y="-47625"/>
            <a:chExt cx="264600" cy="297134"/>
          </a:xfrm>
        </p:grpSpPr>
        <p:sp>
          <p:nvSpPr>
            <p:cNvPr id="196" name="Google Shape;196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7" name="Google Shape;197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8" name="Google Shape;198;p19"/>
          <p:cNvSpPr txBox="1"/>
          <p:nvPr/>
        </p:nvSpPr>
        <p:spPr>
          <a:xfrm>
            <a:off x="7667872" y="8452275"/>
            <a:ext cx="550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Finish updating the project roadmap with notes from the reference code and outline clear tasks for Sprint 2.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Begin Sprint 2 development, including input handling, route-type options, and early algorithm logic.</a:t>
            </a:r>
            <a:endParaRPr sz="1800"/>
          </a:p>
        </p:txBody>
      </p:sp>
      <p:pic>
        <p:nvPicPr>
          <p:cNvPr id="199" name="Google Shape;1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74025" y="5990348"/>
            <a:ext cx="5541002" cy="277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stel Minimal Street Maps Minitheme Presentation">
  <a:themeElements>
    <a:clrScheme name="Office">
      <a:dk1>
        <a:srgbClr val="1A1A1A"/>
      </a:dk1>
      <a:lt1>
        <a:srgbClr val="F5F0E2"/>
      </a:lt1>
      <a:dk2>
        <a:srgbClr val="F4C76B"/>
      </a:dk2>
      <a:lt2>
        <a:srgbClr val="ADBA85"/>
      </a:lt2>
      <a:accent1>
        <a:srgbClr val="BBCDD2"/>
      </a:accent1>
      <a:accent2>
        <a:srgbClr val="F5F0E2"/>
      </a:accent2>
      <a:accent3>
        <a:srgbClr val="1A1A1A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